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orbel" panose="020B05030202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80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4487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37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79285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434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628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781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7127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642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289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181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lv-LV"/>
              <a:t>1.2.1.2.i.2/1/24/A/CFLA/005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187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53010" y="1185957"/>
            <a:ext cx="88257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6F453E-E6CC-C5B9-14BC-2C94DA06D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vai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cits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jūsu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plānots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sākuma</a:t>
            </a:r>
            <a:r>
              <a:rPr lang="en-US" sz="2000" dirty="0">
                <a:solidFill>
                  <a:srgbClr val="FF0000"/>
                </a:solidFill>
              </a:rPr>
              <a:t> datums)</a:t>
            </a:r>
            <a:endParaRPr dirty="0">
              <a:solidFill>
                <a:srgbClr val="FF0000"/>
              </a:solidFill>
            </a:endParaRPr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53FBB-C4A7-42AE-DB40-8E62C604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596F13-4A36-453E-7955-45D64334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 projekta ietvarā izstrādāto klimata mērķu sasniegšanai saistīto produktu, pakalpojumu vai tehnoloģiju 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lv-LV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kā gala rezultāts ietekmē klimata mērķus</a:t>
            </a:r>
            <a:r>
              <a:rPr lang="lv-LV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)</a:t>
            </a:r>
            <a:endParaRPr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DA59E-EE71-6AF7-A75A-F2AD70DC8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B7A87F-519B-18EF-5802-E4C246FA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DA4A1-4C40-802C-73F5-3CF4E496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FB57A-8B3A-2013-C2C7-1D97B61E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B1D026-AA1E-F457-ACD2-9D94A57E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98764" y="2173881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ietvaros, </a:t>
            </a:r>
            <a:r>
              <a:rPr lang="lv-LV" sz="1800" b="1" dirty="0">
                <a:solidFill>
                  <a:srgbClr val="FF0000"/>
                </a:solidFill>
              </a:rPr>
              <a:t>ja līgums jau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i="1" dirty="0">
                <a:solidFill>
                  <a:srgbClr val="FF0000"/>
                </a:solidFill>
              </a:rPr>
              <a:t>(p</a:t>
            </a:r>
            <a:r>
              <a:rPr lang="lv-LV" sz="1800" i="1" dirty="0" err="1">
                <a:solidFill>
                  <a:srgbClr val="FF0000"/>
                </a:solidFill>
              </a:rPr>
              <a:t>iemēram</a:t>
            </a:r>
            <a:r>
              <a:rPr lang="lv-LV" sz="1800" i="1" dirty="0">
                <a:solidFill>
                  <a:srgbClr val="FF0000"/>
                </a:solidFill>
              </a:rPr>
              <a:t>, telpu noma</a:t>
            </a:r>
            <a:r>
              <a:rPr lang="en-US" i="1" dirty="0">
                <a:solidFill>
                  <a:srgbClr val="FF0000"/>
                </a:solidFill>
              </a:rPr>
              <a:t>)</a:t>
            </a:r>
            <a:endParaRPr lang="lv-LV" sz="1800" i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/>
        </p:nvGraphicFramePr>
        <p:xfrm>
          <a:off x="421669" y="3022565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A0066-3E3A-209A-CB28-D5A88642D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A992319-492E-A077-16B2-AC231D5CA4C8}"/>
              </a:ext>
            </a:extLst>
          </p:cNvPr>
          <p:cNvSpPr txBox="1"/>
          <p:nvPr/>
        </p:nvSpPr>
        <p:spPr>
          <a:xfrm>
            <a:off x="986077" y="59401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1.2.1.2.i.2/1/24/A/CFLA/004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- VMKC (</a:t>
            </a:r>
            <a:r>
              <a:rPr lang="en-US" b="0" i="0" dirty="0" err="1">
                <a:solidFill>
                  <a:srgbClr val="33519D"/>
                </a:solidFill>
                <a:effectLst/>
                <a:latin typeface="OpenSans"/>
              </a:rPr>
              <a:t>Zaļi</a:t>
            </a:r>
            <a:r>
              <a:rPr lang="en-US" b="0" i="0" dirty="0">
                <a:solidFill>
                  <a:srgbClr val="33519D"/>
                </a:solidFill>
                <a:effectLst/>
                <a:latin typeface="OpenSans"/>
              </a:rPr>
              <a:t>)</a:t>
            </a:r>
            <a:endParaRPr lang="lv-LV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951C0-DBA4-1092-7707-196F3B69D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27286-0BC3-1088-DC2E-F36EED52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25B99C-90A3-AD74-AFC3-4A29A8B3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392419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</a:t>
                      </a:r>
                      <a:r>
                        <a:rPr lang="lv-LV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vērtēšanas komisija</a:t>
                      </a:r>
                      <a:endParaRPr lang="lv-LV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šim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nosūtīta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tiklīdz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būs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apstiprināts</a:t>
            </a:r>
            <a:r>
              <a:rPr lang="en-US" sz="1400" dirty="0">
                <a:solidFill>
                  <a:srgbClr val="FF0000"/>
                </a:solidFill>
              </a:rPr>
              <a:t>  PPVK </a:t>
            </a:r>
            <a:r>
              <a:rPr lang="en-US" sz="1400" dirty="0" err="1">
                <a:solidFill>
                  <a:srgbClr val="FF0000"/>
                </a:solidFill>
              </a:rPr>
              <a:t>sastāvs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00C08-955C-5812-0F07-0D124FCF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E28E7-082A-7033-130B-640A46F2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1.2.1.2.i.2/1/24/A/CFLA/005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106</TotalTime>
  <Words>899</Words>
  <Application>Microsoft Office PowerPoint</Application>
  <PresentationFormat>Widescreen</PresentationFormat>
  <Paragraphs>113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Century Gothic</vt:lpstr>
      <vt:lpstr>Corbel</vt:lpstr>
      <vt:lpstr>Calibri</vt:lpstr>
      <vt:lpstr>OpenSans</vt:lpstr>
      <vt:lpstr>Noto Sans Symbols</vt:lpstr>
      <vt:lpstr>Arial</vt:lpstr>
      <vt:lpstr>Basis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Plānotie ārpakalpojumi </vt:lpstr>
      <vt:lpstr>Projekta īstenotāja saimnieciskās darbības dati</vt:lpstr>
      <vt:lpstr>Projekta ieguldījums KC</vt:lpstr>
      <vt:lpstr>Principa "nenodarīt būtisku kaitējumu" ievērošana</vt:lpstr>
      <vt:lpstr>Pastāvošais interešu konflikts ar PPVK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Gita</dc:creator>
  <cp:lastModifiedBy>Gita Ķīķere</cp:lastModifiedBy>
  <cp:revision>21</cp:revision>
  <dcterms:created xsi:type="dcterms:W3CDTF">2016-03-15T08:11:54Z</dcterms:created>
  <dcterms:modified xsi:type="dcterms:W3CDTF">2024-08-20T11:48:11Z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